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66" d="100"/>
          <a:sy n="66" d="100"/>
        </p:scale>
        <p:origin x="49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22-Nov-23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22-Nov-23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22-Nov-23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irnanic@pozarevac.r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Град Пожаревац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12539792 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881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Иван Тирнанић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Самостални саветник у Одељењу за комуналне делатности, енергетику и саобраћај</a:t>
            </a:r>
            <a:endParaRPr lang="sr-Cyrl-R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Дринска бр. 2, 12000 Пожаревац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itirnanic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@pozarevac.rs</a:t>
            </a:r>
            <a:r>
              <a:rPr lang="sr-Latn-R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52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Александар Пајкић</cp:lastModifiedBy>
  <cp:revision>37</cp:revision>
  <cp:lastPrinted>2023-10-11T15:04:22Z</cp:lastPrinted>
  <dcterms:created xsi:type="dcterms:W3CDTF">2023-10-11T09:44:36Z</dcterms:created>
  <dcterms:modified xsi:type="dcterms:W3CDTF">2023-11-22T09:56:14Z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